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300" r:id="rId11"/>
    <p:sldId id="266" r:id="rId12"/>
    <p:sldId id="267" r:id="rId13"/>
    <p:sldId id="269" r:id="rId14"/>
    <p:sldId id="270" r:id="rId15"/>
    <p:sldId id="271" r:id="rId16"/>
    <p:sldId id="272" r:id="rId17"/>
    <p:sldId id="305" r:id="rId18"/>
    <p:sldId id="274" r:id="rId19"/>
    <p:sldId id="299" r:id="rId20"/>
    <p:sldId id="275" r:id="rId21"/>
    <p:sldId id="276" r:id="rId22"/>
    <p:sldId id="278" r:id="rId23"/>
    <p:sldId id="279" r:id="rId24"/>
    <p:sldId id="306" r:id="rId25"/>
    <p:sldId id="281" r:id="rId26"/>
    <p:sldId id="283" r:id="rId27"/>
    <p:sldId id="284" r:id="rId28"/>
    <p:sldId id="304" r:id="rId29"/>
    <p:sldId id="301" r:id="rId30"/>
    <p:sldId id="302" r:id="rId31"/>
    <p:sldId id="286" r:id="rId32"/>
    <p:sldId id="307" r:id="rId33"/>
    <p:sldId id="308" r:id="rId34"/>
    <p:sldId id="287" r:id="rId35"/>
    <p:sldId id="297" r:id="rId3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183" autoAdjust="0"/>
    <p:restoredTop sz="94660"/>
  </p:normalViewPr>
  <p:slideViewPr>
    <p:cSldViewPr>
      <p:cViewPr>
        <p:scale>
          <a:sx n="100" d="100"/>
          <a:sy n="100" d="100"/>
        </p:scale>
        <p:origin x="-438" y="10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4D9071-F2D4-45C8-AE46-9F1AD2FD1147}" type="datetimeFigureOut">
              <a:rPr lang="ru-RU" smtClean="0"/>
              <a:t>07.02.2021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D865C9-9017-40EA-959F-57470A72C9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11499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D865C9-9017-40EA-959F-57470A72C968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54085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FA297-54FF-41B5-A3F5-C03BF64B98B5}" type="datetimeFigureOut">
              <a:rPr lang="ru-RU" smtClean="0"/>
              <a:t>07.02.2021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3F319-A396-48DF-B332-8394E93A8507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FA297-54FF-41B5-A3F5-C03BF64B98B5}" type="datetimeFigureOut">
              <a:rPr lang="ru-RU" smtClean="0"/>
              <a:t>07.02.2021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3F319-A396-48DF-B332-8394E93A850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FA297-54FF-41B5-A3F5-C03BF64B98B5}" type="datetimeFigureOut">
              <a:rPr lang="ru-RU" smtClean="0"/>
              <a:t>07.02.2021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3F319-A396-48DF-B332-8394E93A850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FA297-54FF-41B5-A3F5-C03BF64B98B5}" type="datetimeFigureOut">
              <a:rPr lang="ru-RU" smtClean="0"/>
              <a:t>07.02.2021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3F319-A396-48DF-B332-8394E93A850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FA297-54FF-41B5-A3F5-C03BF64B98B5}" type="datetimeFigureOut">
              <a:rPr lang="ru-RU" smtClean="0"/>
              <a:t>07.02.2021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3F319-A396-48DF-B332-8394E93A8507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FA297-54FF-41B5-A3F5-C03BF64B98B5}" type="datetimeFigureOut">
              <a:rPr lang="ru-RU" smtClean="0"/>
              <a:t>07.02.2021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3F319-A396-48DF-B332-8394E93A850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FA297-54FF-41B5-A3F5-C03BF64B98B5}" type="datetimeFigureOut">
              <a:rPr lang="ru-RU" smtClean="0"/>
              <a:t>07.02.2021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3F319-A396-48DF-B332-8394E93A850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FA297-54FF-41B5-A3F5-C03BF64B98B5}" type="datetimeFigureOut">
              <a:rPr lang="ru-RU" smtClean="0"/>
              <a:t>07.02.2021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3F319-A396-48DF-B332-8394E93A850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FA297-54FF-41B5-A3F5-C03BF64B98B5}" type="datetimeFigureOut">
              <a:rPr lang="ru-RU" smtClean="0"/>
              <a:t>07.02.2021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3F319-A396-48DF-B332-8394E93A850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FA297-54FF-41B5-A3F5-C03BF64B98B5}" type="datetimeFigureOut">
              <a:rPr lang="ru-RU" smtClean="0"/>
              <a:t>07.02.2021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3F319-A396-48DF-B332-8394E93A850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FA297-54FF-41B5-A3F5-C03BF64B98B5}" type="datetimeFigureOut">
              <a:rPr lang="ru-RU" smtClean="0"/>
              <a:t>07.02.2021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913F319-A396-48DF-B332-8394E93A8507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FBFA297-54FF-41B5-A3F5-C03BF64B98B5}" type="datetimeFigureOut">
              <a:rPr lang="ru-RU" smtClean="0"/>
              <a:t>07.02.2021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913F319-A396-48DF-B332-8394E93A8507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71600" y="1412776"/>
            <a:ext cx="7524328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7200" b="1" cap="none" spc="0" dirty="0" smtClean="0">
                <a:ln/>
                <a:solidFill>
                  <a:schemeClr val="accent3"/>
                </a:solidFill>
                <a:effectLst/>
              </a:rPr>
              <a:t>«Игрушки»</a:t>
            </a:r>
            <a:endParaRPr lang="ru-RU" sz="72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1520" y="3134896"/>
            <a:ext cx="871296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Краткосрочный проект </a:t>
            </a:r>
          </a:p>
          <a:p>
            <a:pPr algn="ctr"/>
            <a:r>
              <a:rPr lang="ru-RU" sz="4000" dirty="0" smtClean="0"/>
              <a:t>1 младшая разновозрастная группа  «</a:t>
            </a:r>
            <a:r>
              <a:rPr lang="ru-RU" sz="4000" dirty="0" err="1" smtClean="0"/>
              <a:t>Смешарики</a:t>
            </a:r>
            <a:r>
              <a:rPr lang="ru-RU" sz="4000" dirty="0" smtClean="0"/>
              <a:t>»</a:t>
            </a:r>
            <a:endParaRPr lang="ru-RU" sz="4000" dirty="0"/>
          </a:p>
        </p:txBody>
      </p:sp>
      <p:sp>
        <p:nvSpPr>
          <p:cNvPr id="2" name="TextBox 1"/>
          <p:cNvSpPr txBox="1"/>
          <p:nvPr/>
        </p:nvSpPr>
        <p:spPr>
          <a:xfrm>
            <a:off x="5399956" y="5073888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Выполнила: Верховых Е.С.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40153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15616" y="1582341"/>
            <a:ext cx="748883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</a:rPr>
              <a:t>Ожидаемые результаты проекта:</a:t>
            </a:r>
          </a:p>
          <a:p>
            <a:pPr marL="285750" indent="-285750">
              <a:buFontTx/>
              <a:buChar char="-"/>
            </a:pPr>
            <a:r>
              <a:rPr lang="ru-RU" sz="2400" dirty="0"/>
              <a:t>Дети проявляют интерес к экспериментированию с различными игрушками; </a:t>
            </a:r>
          </a:p>
          <a:p>
            <a:pPr marL="285750" indent="-285750">
              <a:buFontTx/>
              <a:buChar char="-"/>
            </a:pPr>
            <a:r>
              <a:rPr lang="ru-RU" sz="2400" dirty="0"/>
              <a:t>Овладевают знаниями о свойствах, качествах и функциональном назначении игрушек; </a:t>
            </a:r>
          </a:p>
          <a:p>
            <a:pPr marL="285750" indent="-285750">
              <a:buFontTx/>
              <a:buChar char="-"/>
            </a:pPr>
            <a:r>
              <a:rPr lang="ru-RU" sz="2400" dirty="0"/>
              <a:t>Проявляют доброту, заботу, бережное отношение к игрушкам; </a:t>
            </a:r>
          </a:p>
          <a:p>
            <a:pPr marL="285750" indent="-285750">
              <a:buFontTx/>
              <a:buChar char="-"/>
            </a:pPr>
            <a:r>
              <a:rPr lang="ru-RU" sz="2400" dirty="0"/>
              <a:t>Возрастает речевая активность детей в разных видах деятельности; </a:t>
            </a:r>
          </a:p>
          <a:p>
            <a:pPr marL="285750" indent="-285750">
              <a:buFontTx/>
              <a:buChar char="-"/>
            </a:pPr>
            <a:r>
              <a:rPr lang="ru-RU" sz="2400" dirty="0"/>
              <a:t>Повышение компетентности родителей при выборе игрушки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349358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11560" y="908720"/>
            <a:ext cx="7704856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Основной этап реализации проекта</a:t>
            </a:r>
          </a:p>
          <a:p>
            <a:endParaRPr lang="ru-RU" sz="3200" b="1" dirty="0" smtClean="0">
              <a:solidFill>
                <a:srgbClr val="FF0000"/>
              </a:solidFill>
            </a:endParaRPr>
          </a:p>
          <a:p>
            <a:pPr algn="ctr"/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</a:rPr>
              <a:t>1 день «Наша Таня»</a:t>
            </a:r>
          </a:p>
          <a:p>
            <a:r>
              <a:rPr lang="ru-RU" sz="2800" dirty="0" smtClean="0"/>
              <a:t>1.Экспериментальная деятельность. Обследование мяча «тонет-не тонет».</a:t>
            </a:r>
          </a:p>
          <a:p>
            <a:r>
              <a:rPr lang="ru-RU" sz="2800" dirty="0" smtClean="0"/>
              <a:t>2.Чтение и обыгрывание стихотворения.</a:t>
            </a:r>
          </a:p>
          <a:p>
            <a:r>
              <a:rPr lang="ru-RU" sz="2800" dirty="0" smtClean="0"/>
              <a:t>3. Сюжетно-ролевая игра «Угостим куклу чаем».</a:t>
            </a:r>
          </a:p>
          <a:p>
            <a:r>
              <a:rPr lang="ru-RU" sz="2800" dirty="0" smtClean="0"/>
              <a:t>3.М.П.И. «Прокати мяч через ворота».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7282960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55576" y="548681"/>
            <a:ext cx="770485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2"/>
                </a:solidFill>
              </a:rPr>
              <a:t>Экспериментальная </a:t>
            </a:r>
            <a:r>
              <a:rPr lang="ru-RU" sz="2400" b="1" dirty="0">
                <a:solidFill>
                  <a:schemeClr val="tx2"/>
                </a:solidFill>
              </a:rPr>
              <a:t>деятельность. Обследование мяча «тонет-не тонет».</a:t>
            </a:r>
          </a:p>
          <a:p>
            <a:pPr algn="ctr"/>
            <a:endParaRPr lang="ru-RU" sz="3600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026" name="Picture 2" descr="C:\Users\Елена\Desktop\Фото детей и поделки\WhatsApp Image 2021-01-18 at 15.12.51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304" y="1933677"/>
            <a:ext cx="3394098" cy="4525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 descr="C:\Users\Елена\Desktop\Фото детей и поделки\20210114_095215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933677"/>
            <a:ext cx="4752528" cy="415961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361905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3528" y="548681"/>
            <a:ext cx="806489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Сюжетно-ролевая игра «Угостим куклу чаем».</a:t>
            </a:r>
          </a:p>
          <a:p>
            <a:pPr algn="ctr"/>
            <a:endParaRPr lang="ru-RU" sz="2800" b="1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5" name="Рисунок 4" descr="C:\Users\Елена\Desktop\Фото детей и поделки\WhatsApp Image 2021-01-19 at 21.00.42.jpe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204864"/>
            <a:ext cx="3123058" cy="3995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C:\Users\Елена\Desktop\Фото детей и поделки\20210119_093615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007476" y="2746262"/>
            <a:ext cx="3995426" cy="285958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807819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C:\Users\Елена\Desktop\Фото детей и поделки\20210118_100746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615" y="1412776"/>
            <a:ext cx="4392488" cy="3266281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C:\Users\Елена\Desktop\Фото детей и поделки\20210118_100906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540893"/>
            <a:ext cx="4385850" cy="36004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959581" y="534373"/>
            <a:ext cx="663669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2"/>
                </a:solidFill>
              </a:rPr>
              <a:t>М.П.И</a:t>
            </a:r>
            <a:r>
              <a:rPr lang="ru-RU" sz="2800" b="1" dirty="0">
                <a:solidFill>
                  <a:schemeClr val="tx2"/>
                </a:solidFill>
              </a:rPr>
              <a:t>. «Прокати мяч через ворота».</a:t>
            </a:r>
          </a:p>
        </p:txBody>
      </p:sp>
    </p:spTree>
    <p:extLst>
      <p:ext uri="{BB962C8B-B14F-4D97-AF65-F5344CB8AC3E}">
        <p14:creationId xmlns:p14="http://schemas.microsoft.com/office/powerpoint/2010/main" val="39382036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55576" y="1916832"/>
            <a:ext cx="655272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1.Обследование машины.</a:t>
            </a:r>
          </a:p>
          <a:p>
            <a:r>
              <a:rPr lang="ru-RU" sz="2800" dirty="0" smtClean="0"/>
              <a:t>2.Чтение и обыгрывание стихотворения А. </a:t>
            </a:r>
            <a:r>
              <a:rPr lang="ru-RU" sz="2800" dirty="0" err="1" smtClean="0"/>
              <a:t>Барто</a:t>
            </a:r>
            <a:r>
              <a:rPr lang="ru-RU" sz="2800" dirty="0" smtClean="0"/>
              <a:t> «Грузовик».</a:t>
            </a:r>
          </a:p>
          <a:p>
            <a:r>
              <a:rPr lang="ru-RU" sz="2800" dirty="0" smtClean="0"/>
              <a:t>3.Подвижная игра «Воробушки и автомобиль».</a:t>
            </a:r>
          </a:p>
          <a:p>
            <a:r>
              <a:rPr lang="ru-RU" sz="2800" dirty="0" smtClean="0"/>
              <a:t>4.Рисование «Дорога для грузовика».</a:t>
            </a:r>
            <a:endParaRPr lang="ru-RU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1960290" y="836712"/>
            <a:ext cx="4680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bg2">
                    <a:lumMod val="25000"/>
                  </a:schemeClr>
                </a:solidFill>
              </a:rPr>
              <a:t>2 день «Машина»</a:t>
            </a:r>
            <a:endParaRPr lang="ru-RU" sz="3600" b="1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58974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43608" y="764704"/>
            <a:ext cx="70567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tx2"/>
                </a:solidFill>
              </a:rPr>
              <a:t>«Обследование грузовика»</a:t>
            </a:r>
          </a:p>
        </p:txBody>
      </p:sp>
      <p:pic>
        <p:nvPicPr>
          <p:cNvPr id="6" name="Рисунок 5" descr="C:\Users\Елена\Desktop\Фото детей и поделки\20210119_091315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240419"/>
            <a:ext cx="4139426" cy="3708861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C:\Users\Елена\Desktop\Фото детей и поделки\20210119_091252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00" y="1474321"/>
            <a:ext cx="4507230" cy="33813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701368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3568" y="476672"/>
            <a:ext cx="720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chemeClr val="tx2"/>
                </a:solidFill>
              </a:rPr>
              <a:t>П.И. «Воробушки и автомобиль»</a:t>
            </a:r>
            <a:endParaRPr lang="ru-RU" sz="3200" dirty="0">
              <a:solidFill>
                <a:schemeClr val="tx2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016732"/>
            <a:ext cx="6480720" cy="4860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030642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331640" y="548680"/>
            <a:ext cx="633670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>Рисование «Дорога </a:t>
            </a:r>
            <a:r>
              <a:rPr lang="ru-RU" sz="3200" b="1" dirty="0">
                <a:solidFill>
                  <a:schemeClr val="tx2">
                    <a:lumMod val="75000"/>
                  </a:schemeClr>
                </a:solidFill>
              </a:rPr>
              <a:t>для грузовика</a:t>
            </a: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>»</a:t>
            </a:r>
            <a:endParaRPr lang="ru-RU" sz="3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3" name="Рисунок 2" descr="C:\Users\Елена\Desktop\Фото детей и поделки\20210119_091518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060848"/>
            <a:ext cx="3960440" cy="374052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C:\Users\Елена\Desktop\Фото детей и поделки\20210119_091534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132856"/>
            <a:ext cx="4330060" cy="366851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562907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Users\Елена\Desktop\Фото детей и поделки\20210119_092035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155" y="764704"/>
            <a:ext cx="8280920" cy="51125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837221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83568" y="548682"/>
            <a:ext cx="7920880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</a:rPr>
              <a:t>Актуальность</a:t>
            </a:r>
          </a:p>
          <a:p>
            <a:r>
              <a:rPr lang="ru-RU" sz="2800" dirty="0" smtClean="0"/>
              <a:t>Особую роль в развитие детей играет детская художественная литература. При восприятии литературного произведения</a:t>
            </a:r>
          </a:p>
          <a:p>
            <a:r>
              <a:rPr lang="ru-RU" sz="2800" dirty="0"/>
              <a:t>м</a:t>
            </a:r>
            <a:r>
              <a:rPr lang="ru-RU" sz="2800" dirty="0" smtClean="0"/>
              <a:t>алыши переживают все что происходит с героем, они вместе с ним радуются, грустят и сопереживают. Для возраста детей 2-3 лет характерна тяга к ритмически организованному складу речи, звучным ритмам и рифмам, выразительной интонации, </a:t>
            </a:r>
            <a:r>
              <a:rPr lang="ru-RU" sz="2800" dirty="0" err="1" smtClean="0"/>
              <a:t>т.е</a:t>
            </a:r>
            <a:r>
              <a:rPr lang="ru-RU" sz="2800" dirty="0"/>
              <a:t> </a:t>
            </a:r>
            <a:r>
              <a:rPr lang="ru-RU" sz="2800" dirty="0" smtClean="0"/>
              <a:t>к поэзии.</a:t>
            </a:r>
          </a:p>
          <a:p>
            <a:pPr marL="285750" indent="-285750">
              <a:buFont typeface="Arial" pitchFamily="34" charset="0"/>
              <a:buChar char="•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418037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67544" y="2132856"/>
            <a:ext cx="640871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1.Обследование самолета.</a:t>
            </a:r>
          </a:p>
          <a:p>
            <a:r>
              <a:rPr lang="ru-RU" sz="3200" dirty="0" smtClean="0"/>
              <a:t>2.Чтение и обыгрывание стихотворения А. </a:t>
            </a:r>
            <a:r>
              <a:rPr lang="ru-RU" sz="3200" dirty="0" err="1" smtClean="0"/>
              <a:t>Барто</a:t>
            </a:r>
            <a:r>
              <a:rPr lang="ru-RU" sz="3200" dirty="0" smtClean="0"/>
              <a:t> «Самолет». </a:t>
            </a:r>
          </a:p>
          <a:p>
            <a:r>
              <a:rPr lang="ru-RU" sz="3200" dirty="0" smtClean="0"/>
              <a:t>3.Подвижная игра «Самолеты»   </a:t>
            </a:r>
            <a:endParaRPr lang="ru-RU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1475656" y="1124744"/>
            <a:ext cx="59766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solidFill>
                  <a:schemeClr val="tx2"/>
                </a:solidFill>
              </a:rPr>
              <a:t>3 день «Самолеты»</a:t>
            </a:r>
            <a:endParaRPr lang="ru-RU" sz="4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4673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11560" y="692696"/>
            <a:ext cx="77768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2"/>
                </a:solidFill>
              </a:rPr>
              <a:t>Обследование самолета.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084168" y="1249080"/>
            <a:ext cx="2880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tx2"/>
                </a:solidFill>
              </a:rPr>
              <a:t>Подвижная игра «Самолеты»</a:t>
            </a:r>
            <a:endParaRPr lang="ru-RU" b="1" dirty="0">
              <a:solidFill>
                <a:schemeClr val="tx2"/>
              </a:solidFill>
            </a:endParaRPr>
          </a:p>
        </p:txBody>
      </p:sp>
      <p:pic>
        <p:nvPicPr>
          <p:cNvPr id="6" name="Рисунок 5" descr="C:\Users\Елена\Desktop\Фото детей и поделки\20210120_093922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87932" y="1644541"/>
            <a:ext cx="3600400" cy="288032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C:\Users\Елена\Desktop\Фото детей и поделки\20210120_093629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7790" y="2020069"/>
            <a:ext cx="3456384" cy="295232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C:\Users\Елена\Desktop\Фото детей и поделки\20210120_093945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148994" y="3043694"/>
            <a:ext cx="3834130" cy="28765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420250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55576" y="836712"/>
            <a:ext cx="74888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tx2"/>
                </a:solidFill>
              </a:rPr>
              <a:t>4 день «Зайка»</a:t>
            </a:r>
            <a:endParaRPr lang="ru-RU" sz="3600" b="1" dirty="0">
              <a:solidFill>
                <a:schemeClr val="tx2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1560" y="2132856"/>
            <a:ext cx="691276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1.Обследование зайки.</a:t>
            </a:r>
          </a:p>
          <a:p>
            <a:r>
              <a:rPr lang="ru-RU" sz="3200" dirty="0" smtClean="0"/>
              <a:t>2.Чтение и обыгрывание стихотворения А. </a:t>
            </a:r>
            <a:r>
              <a:rPr lang="ru-RU" sz="3200" dirty="0" err="1" smtClean="0"/>
              <a:t>Барто</a:t>
            </a:r>
            <a:r>
              <a:rPr lang="ru-RU" sz="3200" dirty="0" smtClean="0"/>
              <a:t> «Зайка».</a:t>
            </a:r>
          </a:p>
          <a:p>
            <a:r>
              <a:rPr lang="ru-RU" sz="3200" dirty="0" smtClean="0"/>
              <a:t>3.Подвижная игра «Зайка беленький сидит и ушами шевелит».</a:t>
            </a:r>
          </a:p>
          <a:p>
            <a:r>
              <a:rPr lang="ru-RU" sz="3200" dirty="0" smtClean="0"/>
              <a:t>4.Лепка «Морковка для зайки».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87677605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47664" y="836712"/>
            <a:ext cx="67687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tx2"/>
                </a:solidFill>
              </a:rPr>
              <a:t>Обследование </a:t>
            </a:r>
            <a:r>
              <a:rPr lang="ru-RU" sz="3200" b="1" dirty="0">
                <a:solidFill>
                  <a:schemeClr val="tx2"/>
                </a:solidFill>
              </a:rPr>
              <a:t>з</a:t>
            </a:r>
            <a:r>
              <a:rPr lang="ru-RU" sz="3200" b="1" dirty="0" smtClean="0">
                <a:solidFill>
                  <a:schemeClr val="tx2"/>
                </a:solidFill>
              </a:rPr>
              <a:t>айки.</a:t>
            </a:r>
          </a:p>
        </p:txBody>
      </p:sp>
      <p:pic>
        <p:nvPicPr>
          <p:cNvPr id="3" name="Рисунок 2" descr="C:\Users\Елена\Desktop\Фото детей и поделки\WhatsApp Image 2021-01-21 at 13.58.55.jpe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444729"/>
            <a:ext cx="3820614" cy="461539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C:\Users\Елена\Desktop\Фото детей и поделки\20210121_095544 — копия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02322" y="2071372"/>
            <a:ext cx="4558030" cy="34194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8466453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43608" y="476672"/>
            <a:ext cx="66064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2"/>
                </a:solidFill>
              </a:rPr>
              <a:t>Подвижная </a:t>
            </a:r>
            <a:r>
              <a:rPr lang="ru-RU" sz="2400" b="1" dirty="0">
                <a:solidFill>
                  <a:schemeClr val="tx2"/>
                </a:solidFill>
              </a:rPr>
              <a:t>игра «Зайка </a:t>
            </a:r>
            <a:r>
              <a:rPr lang="ru-RU" sz="2400" b="1" dirty="0" smtClean="0">
                <a:solidFill>
                  <a:schemeClr val="tx2"/>
                </a:solidFill>
              </a:rPr>
              <a:t>беленький </a:t>
            </a:r>
            <a:r>
              <a:rPr lang="ru-RU" sz="2400" b="1" dirty="0">
                <a:solidFill>
                  <a:schemeClr val="tx2"/>
                </a:solidFill>
              </a:rPr>
              <a:t>сидит и ушами шевелит».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304764"/>
            <a:ext cx="5760640" cy="432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6529150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/>
              <a:t>Лепка «Морковка для зайки»</a:t>
            </a:r>
            <a:endParaRPr lang="ru-RU" sz="4000" dirty="0"/>
          </a:p>
        </p:txBody>
      </p:sp>
      <p:pic>
        <p:nvPicPr>
          <p:cNvPr id="4" name="Рисунок 3" descr="C:\Users\Елена\Desktop\Фото детей и поделки\20210121_09415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060848"/>
            <a:ext cx="4464496" cy="381642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C:\Users\Елена\Desktop\Фото детей и поделки\20210121_094224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860032" y="2564904"/>
            <a:ext cx="4248472" cy="32403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9010465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54868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/>
              <a:t>5 день «Мишка»</a:t>
            </a:r>
            <a:endParaRPr lang="ru-RU" sz="40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935480"/>
            <a:ext cx="7355160" cy="39417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 smtClean="0"/>
              <a:t>1.Обследование мишки.</a:t>
            </a:r>
          </a:p>
          <a:p>
            <a:pPr marL="0" indent="0">
              <a:buNone/>
            </a:pPr>
            <a:r>
              <a:rPr lang="ru-RU" sz="2800" dirty="0" smtClean="0"/>
              <a:t>2.Чтение и обыгрывание стихотворения А. </a:t>
            </a:r>
            <a:r>
              <a:rPr lang="ru-RU" sz="2800" dirty="0" err="1" smtClean="0"/>
              <a:t>Барто</a:t>
            </a:r>
            <a:r>
              <a:rPr lang="ru-RU" sz="2800" dirty="0" smtClean="0"/>
              <a:t> «Уронили мишку </a:t>
            </a:r>
            <a:r>
              <a:rPr lang="ru-RU" sz="2800" dirty="0" err="1" smtClean="0"/>
              <a:t>напол</a:t>
            </a:r>
            <a:r>
              <a:rPr lang="ru-RU" sz="2800" dirty="0" smtClean="0"/>
              <a:t>…».</a:t>
            </a:r>
          </a:p>
          <a:p>
            <a:pPr marL="0" indent="0">
              <a:buNone/>
            </a:pPr>
            <a:r>
              <a:rPr lang="ru-RU" sz="2800" dirty="0" smtClean="0"/>
              <a:t>3.Подвижная игра «У медведя во бору…».</a:t>
            </a:r>
          </a:p>
          <a:p>
            <a:pPr marL="0" indent="0">
              <a:buNone/>
            </a:pPr>
            <a:r>
              <a:rPr lang="ru-RU" sz="2800" dirty="0" smtClean="0"/>
              <a:t>4.Лепка «Ягоды для мишки».</a:t>
            </a:r>
          </a:p>
          <a:p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71646429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704088"/>
            <a:ext cx="7643192" cy="49266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 smtClean="0"/>
              <a:t>Обследование мишки.</a:t>
            </a:r>
            <a:endParaRPr lang="ru-RU" sz="3200" b="1" dirty="0"/>
          </a:p>
        </p:txBody>
      </p:sp>
      <p:pic>
        <p:nvPicPr>
          <p:cNvPr id="4" name="Рисунок 3" descr="C:\Users\Елена\Desktop\Фото детей и поделки\WhatsApp Image 2021-01-22 at 09.44.47.jpe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9899" y="1381548"/>
            <a:ext cx="3168352" cy="464421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C:\Users\Елена\Desktop\Фото детей и поделки\WhatsApp Image 2021-01-22 at 09.44.27.jpe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412777"/>
            <a:ext cx="3384376" cy="487620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2033236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256209" y="611977"/>
            <a:ext cx="676875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solidFill>
                  <a:schemeClr val="tx2"/>
                </a:solidFill>
              </a:rPr>
              <a:t>П.И. «У медведя во бору…».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053" y="1196752"/>
            <a:ext cx="5760641" cy="4320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8214500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07704" y="476672"/>
            <a:ext cx="51125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tx2"/>
                </a:solidFill>
              </a:rPr>
              <a:t>Лепка «Ягоды для мишки</a:t>
            </a:r>
            <a:r>
              <a:rPr lang="ru-RU" dirty="0" smtClean="0">
                <a:solidFill>
                  <a:schemeClr val="tx2"/>
                </a:solidFill>
              </a:rPr>
              <a:t>»</a:t>
            </a:r>
            <a:endParaRPr lang="ru-RU" dirty="0">
              <a:solidFill>
                <a:schemeClr val="tx2"/>
              </a:solidFill>
            </a:endParaRPr>
          </a:p>
        </p:txBody>
      </p:sp>
      <p:pic>
        <p:nvPicPr>
          <p:cNvPr id="7" name="Рисунок 6" descr="C:\Users\Елена\Desktop\Фото детей и поделки\20210122_092826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154493" y="1632109"/>
            <a:ext cx="4062730" cy="304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C:\Users\Елена\Desktop\Фото детей и поделки\20210122_092952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1268760"/>
            <a:ext cx="4481830" cy="33623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170131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9552" y="908720"/>
            <a:ext cx="820891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     Разучивание стихов и многократное их повторение способствует расширению кругозора, развивается память, мышление, формируется культурный уровень маленького человека.</a:t>
            </a:r>
          </a:p>
          <a:p>
            <a:r>
              <a:rPr lang="ru-RU" sz="2800" dirty="0" smtClean="0"/>
              <a:t>     Стихи А. </a:t>
            </a:r>
            <a:r>
              <a:rPr lang="ru-RU" sz="2800" dirty="0" err="1" smtClean="0"/>
              <a:t>Барто</a:t>
            </a:r>
            <a:r>
              <a:rPr lang="ru-RU" sz="2800" dirty="0" smtClean="0"/>
              <a:t> легко читаются и легко запоминаются, а по интонации очень близки к детской речи – легко и весело выговариваются, поэтому знакомство с произведениями А. </a:t>
            </a:r>
            <a:r>
              <a:rPr lang="ru-RU" sz="2800" dirty="0" err="1" smtClean="0"/>
              <a:t>Барто</a:t>
            </a:r>
            <a:r>
              <a:rPr lang="ru-RU" sz="2800" dirty="0" smtClean="0"/>
              <a:t> особенно актуально для детей раннего возраста.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94119098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Users\Елена\Desktop\Фото детей и поделки\20210122_093016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382559" y="1283760"/>
            <a:ext cx="4239522" cy="291337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C:\Users\Елена\Desktop\Фото детей и поделки\20210122_093559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125096">
            <a:off x="-374705" y="1412586"/>
            <a:ext cx="4036412" cy="303465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C:\Users\Елена\Desktop\Фото детей и поделки\20210122_093028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614120">
            <a:off x="5290074" y="1366800"/>
            <a:ext cx="4250690" cy="293277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8039837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dirty="0" smtClean="0"/>
              <a:t>Заключительный этап</a:t>
            </a:r>
            <a:br>
              <a:rPr lang="ru-RU" sz="4400" dirty="0" smtClean="0"/>
            </a:b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43891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b="1" dirty="0" smtClean="0">
                <a:solidFill>
                  <a:schemeClr val="tx2"/>
                </a:solidFill>
              </a:rPr>
              <a:t>1. НОД «Игрушки в гостях у ребят».</a:t>
            </a:r>
          </a:p>
          <a:p>
            <a:pPr marL="0" indent="0">
              <a:buNone/>
            </a:pPr>
            <a:r>
              <a:rPr lang="ru-RU" sz="2800" b="1" dirty="0" smtClean="0">
                <a:solidFill>
                  <a:schemeClr val="tx2"/>
                </a:solidFill>
              </a:rPr>
              <a:t>2. Выставка родителей на тему:  «Игрушки» А. </a:t>
            </a:r>
            <a:r>
              <a:rPr lang="ru-RU" sz="2800" b="1" dirty="0" err="1" smtClean="0">
                <a:solidFill>
                  <a:schemeClr val="tx2"/>
                </a:solidFill>
              </a:rPr>
              <a:t>Барто</a:t>
            </a:r>
            <a:r>
              <a:rPr lang="ru-RU" sz="2800" b="1" dirty="0" smtClean="0">
                <a:solidFill>
                  <a:schemeClr val="tx2"/>
                </a:solidFill>
              </a:rPr>
              <a:t>.</a:t>
            </a:r>
          </a:p>
          <a:p>
            <a:pPr marL="0" indent="0">
              <a:buNone/>
            </a:pPr>
            <a:endParaRPr lang="ru-RU" sz="2800" b="1" dirty="0" smtClean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826012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Елена\Desktop\WhatsApp Image 2021-02-01 at 16.43.42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5" y="957098"/>
            <a:ext cx="3474107" cy="4632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Елена\Desktop\WhatsApp Image 2021-02-01 at 16.45.18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1578" y="1628800"/>
            <a:ext cx="3647907" cy="4863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87624" y="450249"/>
            <a:ext cx="64807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2"/>
                </a:solidFill>
              </a:rPr>
              <a:t>НОД «Игрушки в гостях у ребят»</a:t>
            </a:r>
            <a:endParaRPr lang="ru-RU" sz="28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034014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Елена\Desktop\WhatsApp Image 2021-02-01 at 16.43.22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812708"/>
            <a:ext cx="4121950" cy="5495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929452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403648" y="548681"/>
            <a:ext cx="684076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2"/>
                </a:solidFill>
              </a:rPr>
              <a:t>Выставка </a:t>
            </a:r>
            <a:r>
              <a:rPr lang="ru-RU" sz="2800" b="1" dirty="0">
                <a:solidFill>
                  <a:schemeClr val="tx2"/>
                </a:solidFill>
              </a:rPr>
              <a:t>родителей на тему: «Игрушки» А. </a:t>
            </a:r>
            <a:r>
              <a:rPr lang="ru-RU" sz="2800" b="1" dirty="0" err="1" smtClean="0">
                <a:solidFill>
                  <a:schemeClr val="tx2"/>
                </a:solidFill>
              </a:rPr>
              <a:t>Барто</a:t>
            </a:r>
            <a:endParaRPr lang="ru-RU" sz="2800" b="1" dirty="0">
              <a:solidFill>
                <a:schemeClr val="tx2"/>
              </a:solidFill>
            </a:endParaRPr>
          </a:p>
          <a:p>
            <a:pPr algn="ctr"/>
            <a:endParaRPr lang="ru-RU" sz="2800" b="1" dirty="0"/>
          </a:p>
        </p:txBody>
      </p:sp>
      <p:pic>
        <p:nvPicPr>
          <p:cNvPr id="7" name="Рисунок 6" descr="C:\Users\Елена\Desktop\Фото детей и поделки\20210121_111108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009067" y="2607556"/>
            <a:ext cx="4680521" cy="329907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3382165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11560" y="1772816"/>
            <a:ext cx="78488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 smtClean="0">
                <a:solidFill>
                  <a:schemeClr val="bg2">
                    <a:lumMod val="50000"/>
                  </a:schemeClr>
                </a:solidFill>
              </a:rPr>
              <a:t>Спасибо за внимание!</a:t>
            </a:r>
            <a:endParaRPr lang="ru-RU" sz="54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31449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24000" y="1916832"/>
            <a:ext cx="777686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Тип проекта: </a:t>
            </a:r>
            <a:r>
              <a:rPr lang="ru-RU" sz="2800" dirty="0" smtClean="0"/>
              <a:t>познавательно-речевой</a:t>
            </a:r>
          </a:p>
          <a:p>
            <a:r>
              <a:rPr lang="ru-RU" sz="2800" b="1" dirty="0" smtClean="0">
                <a:solidFill>
                  <a:srgbClr val="FF0000"/>
                </a:solidFill>
              </a:rPr>
              <a:t>Вид проекта: </a:t>
            </a:r>
            <a:r>
              <a:rPr lang="ru-RU" sz="2800" dirty="0" smtClean="0"/>
              <a:t>краткосрочный (5 дней)</a:t>
            </a:r>
          </a:p>
          <a:p>
            <a:r>
              <a:rPr lang="ru-RU" sz="2800" b="1" dirty="0" smtClean="0">
                <a:solidFill>
                  <a:srgbClr val="FF0000"/>
                </a:solidFill>
              </a:rPr>
              <a:t>Участники проекта: </a:t>
            </a:r>
            <a:r>
              <a:rPr lang="ru-RU" sz="2800" dirty="0" smtClean="0"/>
              <a:t>дети, воспитатель, родители воспитанников.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122278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15616" y="908720"/>
            <a:ext cx="7488832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Цель проекта: </a:t>
            </a:r>
            <a:r>
              <a:rPr lang="ru-RU" sz="2400" dirty="0" smtClean="0"/>
              <a:t>ознакомление детей со стихотворениями А. </a:t>
            </a:r>
            <a:r>
              <a:rPr lang="ru-RU" sz="2400" dirty="0" err="1" smtClean="0"/>
              <a:t>Барто</a:t>
            </a:r>
            <a:r>
              <a:rPr lang="ru-RU" sz="2400" dirty="0" smtClean="0"/>
              <a:t> «Наша Таня», «Грузовик», «Самолет», «Зайка», «Мишка» через организацию различных видов детской деятельности: игровой, познавательной, экспериментальной, двигательной, продуктивной.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1277007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99592" y="841612"/>
            <a:ext cx="7848872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FF0000"/>
                </a:solidFill>
              </a:rPr>
              <a:t>Задачи проекта: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400" dirty="0" smtClean="0"/>
              <a:t> Развивать познавательную и речевую активность детей.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400" dirty="0" smtClean="0"/>
              <a:t> Совершенствовать понимание речи взрослого, умение отвечать на вопросы.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400" dirty="0" smtClean="0"/>
              <a:t> Воспитывать чувство сопереживания, желание помочь тому, кто нуждается в помощи.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400" dirty="0" smtClean="0"/>
              <a:t>Формировать бережное отношение к игрушкам.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400" dirty="0" smtClean="0"/>
              <a:t>Привлечь родителей воспитанников к сотрудничеству.</a:t>
            </a:r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8763950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99592" y="1268760"/>
            <a:ext cx="7704856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rgbClr val="FF0000"/>
                </a:solidFill>
              </a:rPr>
              <a:t>1 этап – подготовительный</a:t>
            </a:r>
          </a:p>
          <a:p>
            <a:r>
              <a:rPr lang="ru-RU" sz="2400" dirty="0" smtClean="0"/>
              <a:t>1.Составление плана работы по реализации проекта;</a:t>
            </a:r>
          </a:p>
          <a:p>
            <a:r>
              <a:rPr lang="ru-RU" sz="2400" dirty="0" smtClean="0"/>
              <a:t>2.Создание игровой мотивации, подбор стихотворении А. </a:t>
            </a:r>
            <a:r>
              <a:rPr lang="ru-RU" sz="2400" dirty="0" err="1" smtClean="0"/>
              <a:t>Барто</a:t>
            </a:r>
            <a:r>
              <a:rPr lang="ru-RU" sz="2400" dirty="0" smtClean="0"/>
              <a:t> «Игрушки»;</a:t>
            </a:r>
          </a:p>
          <a:p>
            <a:r>
              <a:rPr lang="ru-RU" sz="2400" dirty="0" smtClean="0"/>
              <a:t>3.Подбор игрушек к инсценировке стихов;</a:t>
            </a:r>
          </a:p>
          <a:p>
            <a:r>
              <a:rPr lang="ru-RU" sz="2400" dirty="0" smtClean="0"/>
              <a:t>4.Подготовка консультации для родителей:</a:t>
            </a:r>
          </a:p>
          <a:p>
            <a:r>
              <a:rPr lang="ru-RU" sz="2400" dirty="0" smtClean="0"/>
              <a:t>«Развитие речи детей в 1 младшей разновозрастной группе».</a:t>
            </a:r>
          </a:p>
          <a:p>
            <a:r>
              <a:rPr lang="ru-RU" sz="2400" dirty="0" smtClean="0"/>
              <a:t>«Обогащение словаря ребенка в домашних условиях».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0277830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43608" y="1124744"/>
            <a:ext cx="7272808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solidFill>
                  <a:srgbClr val="FF0000"/>
                </a:solidFill>
              </a:rPr>
              <a:t>2 этап – основной</a:t>
            </a:r>
          </a:p>
          <a:p>
            <a:r>
              <a:rPr lang="ru-RU" sz="2400" dirty="0" smtClean="0"/>
              <a:t>1. Ежедневное проведение организованной деятельности по запланированным темам;</a:t>
            </a:r>
          </a:p>
          <a:p>
            <a:r>
              <a:rPr lang="ru-RU" sz="2400" dirty="0" smtClean="0"/>
              <a:t>2. Выставка детских работ: «Дорога для грузовика», «Морковка для зайки», «Ягоды для мишки»;</a:t>
            </a:r>
          </a:p>
          <a:p>
            <a:r>
              <a:rPr lang="ru-RU" sz="2400" dirty="0"/>
              <a:t>3</a:t>
            </a:r>
            <a:r>
              <a:rPr lang="ru-RU" sz="2400" dirty="0" smtClean="0"/>
              <a:t>. Разучивание пальчиковых игр.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5449415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3568" y="980728"/>
            <a:ext cx="792088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rgbClr val="FF0000"/>
                </a:solidFill>
              </a:rPr>
              <a:t>3 этап – заключительный</a:t>
            </a:r>
          </a:p>
          <a:p>
            <a:r>
              <a:rPr lang="ru-RU" sz="2800" dirty="0" smtClean="0"/>
              <a:t>1.Итоговая образовательная деятельность по теме: «Игрушки»;</a:t>
            </a:r>
          </a:p>
          <a:p>
            <a:r>
              <a:rPr lang="ru-RU" sz="2800" dirty="0" smtClean="0"/>
              <a:t>2.Оформление выставки родителей на тему: «Игрушки» А. </a:t>
            </a:r>
            <a:r>
              <a:rPr lang="ru-RU" sz="2800" dirty="0" err="1" smtClean="0"/>
              <a:t>Барто</a:t>
            </a:r>
            <a:r>
              <a:rPr lang="ru-RU" sz="2800" dirty="0" smtClean="0"/>
              <a:t>;</a:t>
            </a:r>
          </a:p>
          <a:p>
            <a:r>
              <a:rPr lang="ru-RU" sz="2800" dirty="0" smtClean="0"/>
              <a:t>3.Презентация проекта.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88730717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1441</TotalTime>
  <Words>719</Words>
  <Application>Microsoft Office PowerPoint</Application>
  <PresentationFormat>Экран (4:3)</PresentationFormat>
  <Paragraphs>87</Paragraphs>
  <Slides>35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36" baseType="lpstr">
      <vt:lpstr>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Лепка «Морковка для зайки»</vt:lpstr>
      <vt:lpstr>5 день «Мишка»</vt:lpstr>
      <vt:lpstr>Обследование мишки.</vt:lpstr>
      <vt:lpstr>Презентация PowerPoint</vt:lpstr>
      <vt:lpstr>Презентация PowerPoint</vt:lpstr>
      <vt:lpstr>Презентация PowerPoint</vt:lpstr>
      <vt:lpstr>Заключительный этап 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Елена</dc:creator>
  <cp:lastModifiedBy>Елена</cp:lastModifiedBy>
  <cp:revision>77</cp:revision>
  <dcterms:created xsi:type="dcterms:W3CDTF">2021-01-12T11:20:18Z</dcterms:created>
  <dcterms:modified xsi:type="dcterms:W3CDTF">2021-02-07T07:09:06Z</dcterms:modified>
</cp:coreProperties>
</file>